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43"/>
    <p:restoredTop sz="84954"/>
  </p:normalViewPr>
  <p:slideViewPr>
    <p:cSldViewPr snapToGrid="0" snapToObjects="1" showGuides="1">
      <p:cViewPr>
        <p:scale>
          <a:sx n="84" d="100"/>
          <a:sy n="84" d="100"/>
        </p:scale>
        <p:origin x="536" y="4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052423872"/>
        <c:axId val="1052432800"/>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052446976"/>
        <c:axId val="1052442656"/>
      </c:barChart>
      <c:catAx>
        <c:axId val="105242387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052432800"/>
        <c:crossesAt val="0.0"/>
        <c:auto val="1"/>
        <c:lblAlgn val="ctr"/>
        <c:lblOffset val="100"/>
        <c:noMultiLvlLbl val="0"/>
      </c:catAx>
      <c:valAx>
        <c:axId val="1052432800"/>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052423872"/>
        <c:crosses val="autoZero"/>
        <c:crossBetween val="between"/>
      </c:valAx>
      <c:valAx>
        <c:axId val="1052442656"/>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052446976"/>
        <c:crosses val="max"/>
        <c:crossBetween val="between"/>
      </c:valAx>
      <c:catAx>
        <c:axId val="1052446976"/>
        <c:scaling>
          <c:orientation val="minMax"/>
        </c:scaling>
        <c:delete val="1"/>
        <c:axPos val="b"/>
        <c:numFmt formatCode="General" sourceLinked="1"/>
        <c:majorTickMark val="out"/>
        <c:minorTickMark val="none"/>
        <c:tickLblPos val="nextTo"/>
        <c:crossAx val="1052442656"/>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55190336"/>
        <c:axId val="1055198656"/>
      </c:scatterChart>
      <c:valAx>
        <c:axId val="105519033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5198656"/>
        <c:crosses val="autoZero"/>
        <c:crossBetween val="midCat"/>
      </c:valAx>
      <c:valAx>
        <c:axId val="1055198656"/>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519033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56510704"/>
        <c:axId val="1056515424"/>
      </c:barChart>
      <c:catAx>
        <c:axId val="105651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6515424"/>
        <c:crosses val="autoZero"/>
        <c:auto val="1"/>
        <c:lblAlgn val="ctr"/>
        <c:lblOffset val="100"/>
        <c:noMultiLvlLbl val="0"/>
      </c:catAx>
      <c:valAx>
        <c:axId val="1056515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6510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Reduce time on slide.</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a:t>
            </a:r>
            <a:r>
              <a:rPr lang="en-US" baseline="0" smtClean="0"/>
              <a:t>of manual place-and-route.</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4.xml"/><Relationship Id="rId5" Type="http://schemas.openxmlformats.org/officeDocument/2006/relationships/image" Target="../media/image5.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6.xml"/><Relationship Id="rId5" Type="http://schemas.openxmlformats.org/officeDocument/2006/relationships/notesSlide" Target="../notesSlides/notesSlide26.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0" name="Sound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9992"/>
    </mc:Choice>
    <mc:Fallback>
      <p:transition spd="slow" advTm="9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51106"/>
    </mc:Choice>
    <mc:Fallback>
      <p:transition spd="slow" advTm="51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103860"/>
    </mc:Choice>
    <mc:Fallback>
      <p:transition spd="slow" advTm="103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37975"/>
    </mc:Choice>
    <mc:Fallback>
      <p:transition spd="slow" advTm="3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67173"/>
    </mc:Choice>
    <mc:Fallback>
      <p:transition spd="slow" advTm="67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62168"/>
    </mc:Choice>
    <mc:Fallback>
      <p:transition spd="slow" advTm="62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21240"/>
    </mc:Choice>
    <mc:Fallback>
      <p:transition spd="slow" advTm="21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9857"/>
    </mc:Choice>
    <mc:Fallback>
      <p:transition spd="slow" advTm="9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20709"/>
    </mc:Choice>
    <mc:Fallback>
      <p:transition spd="slow" advTm="20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15150"/>
    </mc:Choice>
    <mc:Fallback>
      <p:transition spd="slow" advTm="15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15518"/>
    </mc:Choice>
    <mc:Fallback>
      <p:transition spd="slow" advTm="15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55185"/>
    </mc:Choice>
    <mc:Fallback>
      <p:transition spd="slow" advTm="55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5"/>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11934"/>
    </mc:Choice>
    <mc:Fallback>
      <p:transition spd="slow" advTm="11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23985"/>
    </mc:Choice>
    <mc:Fallback>
      <p:transition spd="slow" advTm="23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143969"/>
    </mc:Choice>
    <mc:Fallback>
      <p:transition spd="slow" advTm="143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mc:Choice xmlns:p14="http://schemas.microsoft.com/office/powerpoint/2010/main" Requires="p14">
      <p:transition spd="slow" p14:dur="2000" advTm="60431"/>
    </mc:Choice>
    <mc:Fallback>
      <p:transition spd="slow" advTm="60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mc:Choice xmlns:p14="http://schemas.microsoft.com/office/powerpoint/2010/main" Requires="p14">
      <p:transition spd="slow" p14:dur="2000" advTm="7009"/>
    </mc:Choice>
    <mc:Fallback>
      <p:transition spd="slow" advTm="7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mc:Choice xmlns:p14="http://schemas.microsoft.com/office/powerpoint/2010/main" Requires="p14">
      <p:transition spd="slow" p14:dur="2000" advTm="26790"/>
    </mc:Choice>
    <mc:Fallback>
      <p:transition spd="slow" advTm="26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mc:Choice xmlns:p14="http://schemas.microsoft.com/office/powerpoint/2010/main" Requires="p14">
      <p:transition spd="slow" p14:dur="2000" advTm="20325"/>
    </mc:Choice>
    <mc:Fallback>
      <p:transition spd="slow" advTm="20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Can scale crossbar to 32 processors with </a:t>
            </a:r>
            <a:r>
              <a:rPr lang="en-US" smtClean="0"/>
              <a:t>new design.</a:t>
            </a:r>
            <a:endParaRPr lang="en-US" dirty="0" smtClean="0"/>
          </a:p>
          <a:p>
            <a:pPr lvl="1"/>
            <a:r>
              <a:rPr lang="en-US" dirty="0" smtClean="0"/>
              <a:t>Seems hard to go beyond 32, but unlikely we’ll need more.</a:t>
            </a:r>
          </a:p>
          <a:p>
            <a:pPr lvl="1"/>
            <a:endParaRPr lang="en-US" dirty="0" smtClean="0"/>
          </a:p>
          <a:p>
            <a:pPr lvl="1"/>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mc:Choice xmlns:p14="http://schemas.microsoft.com/office/powerpoint/2010/main" Requires="p14">
      <p:transition spd="slow" p14:dur="2000" advTm="106289"/>
    </mc:Choice>
    <mc:Fallback>
      <p:transition spd="slow" advTm="106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mc:Choice xmlns:p14="http://schemas.microsoft.com/office/powerpoint/2010/main" Requires="p14">
      <p:transition spd="slow" p14:dur="2000" advTm="38482"/>
    </mc:Choice>
    <mc:Fallback>
      <p:transition spd="slow" advTm="38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P spid="9" grpId="0" uiExpand="1" build="allAtOnce"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mc:Choice xmlns:p14="http://schemas.microsoft.com/office/powerpoint/2010/main" Requires="p14">
      <p:transition spd="slow" p14:dur="2000" advTm="28556"/>
    </mc:Choice>
    <mc:Fallback>
      <p:transition spd="slow" advTm="28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84672"/>
    </mc:Choice>
    <mc:Fallback>
      <p:transition spd="slow" advTm="8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8504"/>
    </mc:Choice>
    <mc:Fallback>
      <p:transition advTm="8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9003">
        <p:fade/>
      </p:transition>
    </mc:Choice>
    <mc:Fallback>
      <p:transition spd="med" advTm="290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6234">
        <p:fade/>
      </p:transition>
    </mc:Choice>
    <mc:Fallback>
      <p:transition spd="med" advTm="262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8084">
        <p:fade/>
      </p:transition>
    </mc:Choice>
    <mc:Fallback>
      <p:transition spd="med" advTm="80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18485"/>
    </mc:Choice>
    <mc:Fallback>
      <p:transition advTm="18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89502"/>
    </mc:Choice>
    <mc:Fallback>
      <p:transition spd="slow" advTm="89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1|16.3|7|7.5|1.8|1.7"/>
</p:tagLst>
</file>

<file path=ppt/tags/tag10.xml><?xml version="1.0" encoding="utf-8"?>
<p:tagLst xmlns:a="http://schemas.openxmlformats.org/drawingml/2006/main" xmlns:r="http://schemas.openxmlformats.org/officeDocument/2006/relationships" xmlns:p="http://schemas.openxmlformats.org/presentationml/2006/main">
  <p:tag name="TIMING" val="|3.4|13.9|38.5"/>
</p:tagLst>
</file>

<file path=ppt/tags/tag11.xml><?xml version="1.0" encoding="utf-8"?>
<p:tagLst xmlns:a="http://schemas.openxmlformats.org/drawingml/2006/main" xmlns:r="http://schemas.openxmlformats.org/officeDocument/2006/relationships" xmlns:p="http://schemas.openxmlformats.org/presentationml/2006/main">
  <p:tag name="TIMING" val="|5.9|8|9.1|4.6|4.5|14.4|4.8"/>
</p:tagLst>
</file>

<file path=ppt/tags/tag12.xml><?xml version="1.0" encoding="utf-8"?>
<p:tagLst xmlns:a="http://schemas.openxmlformats.org/drawingml/2006/main" xmlns:r="http://schemas.openxmlformats.org/officeDocument/2006/relationships" xmlns:p="http://schemas.openxmlformats.org/presentationml/2006/main">
  <p:tag name="TIMING" val="|1|8.1|2.6"/>
</p:tagLst>
</file>

<file path=ppt/tags/tag13.xml><?xml version="1.0" encoding="utf-8"?>
<p:tagLst xmlns:a="http://schemas.openxmlformats.org/drawingml/2006/main" xmlns:r="http://schemas.openxmlformats.org/officeDocument/2006/relationships" xmlns:p="http://schemas.openxmlformats.org/presentationml/2006/main">
  <p:tag name="TIMING" val="|3.5"/>
</p:tagLst>
</file>

<file path=ppt/tags/tag14.xml><?xml version="1.0" encoding="utf-8"?>
<p:tagLst xmlns:a="http://schemas.openxmlformats.org/drawingml/2006/main" xmlns:r="http://schemas.openxmlformats.org/officeDocument/2006/relationships" xmlns:p="http://schemas.openxmlformats.org/presentationml/2006/main">
  <p:tag name="TIMING" val="|14.2"/>
</p:tagLst>
</file>

<file path=ppt/tags/tag15.xml><?xml version="1.0" encoding="utf-8"?>
<p:tagLst xmlns:a="http://schemas.openxmlformats.org/drawingml/2006/main" xmlns:r="http://schemas.openxmlformats.org/officeDocument/2006/relationships" xmlns:p="http://schemas.openxmlformats.org/presentationml/2006/main">
  <p:tag name="TIMING" val="|9|7|9.6|3.6|12.2|10|14.9|32.5|15.4|18.7"/>
</p:tagLst>
</file>

<file path=ppt/tags/tag16.xml><?xml version="1.0" encoding="utf-8"?>
<p:tagLst xmlns:a="http://schemas.openxmlformats.org/drawingml/2006/main" xmlns:r="http://schemas.openxmlformats.org/officeDocument/2006/relationships" xmlns:p="http://schemas.openxmlformats.org/presentationml/2006/main">
  <p:tag name="TIMING" val="|7.8|5.2"/>
</p:tagLst>
</file>

<file path=ppt/tags/tag17.xml><?xml version="1.0" encoding="utf-8"?>
<p:tagLst xmlns:a="http://schemas.openxmlformats.org/drawingml/2006/main" xmlns:r="http://schemas.openxmlformats.org/officeDocument/2006/relationships" xmlns:p="http://schemas.openxmlformats.org/presentationml/2006/main">
  <p:tag name="TIMING" val="|2.1|11.7"/>
</p:tagLst>
</file>

<file path=ppt/tags/tag18.xml><?xml version="1.0" encoding="utf-8"?>
<p:tagLst xmlns:a="http://schemas.openxmlformats.org/drawingml/2006/main" xmlns:r="http://schemas.openxmlformats.org/officeDocument/2006/relationships" xmlns:p="http://schemas.openxmlformats.org/presentationml/2006/main">
  <p:tag name="TIMING" val="|7.9|0.3|1.9|10.3|33.7|5.2|24.5|7.8"/>
</p:tagLst>
</file>

<file path=ppt/tags/tag19.xml><?xml version="1.0" encoding="utf-8"?>
<p:tagLst xmlns:a="http://schemas.openxmlformats.org/drawingml/2006/main" xmlns:r="http://schemas.openxmlformats.org/officeDocument/2006/relationships" xmlns:p="http://schemas.openxmlformats.org/presentationml/2006/main">
  <p:tag name="TIMING" val="|10.8|0.4|10.7"/>
</p:tagLst>
</file>

<file path=ppt/tags/tag2.xml><?xml version="1.0" encoding="utf-8"?>
<p:tagLst xmlns:a="http://schemas.openxmlformats.org/drawingml/2006/main" xmlns:r="http://schemas.openxmlformats.org/officeDocument/2006/relationships" xmlns:p="http://schemas.openxmlformats.org/presentationml/2006/main">
  <p:tag name="TIMING" val="|2.2|60.4"/>
</p:tagLst>
</file>

<file path=ppt/tags/tag20.xml><?xml version="1.0" encoding="utf-8"?>
<p:tagLst xmlns:a="http://schemas.openxmlformats.org/drawingml/2006/main" xmlns:r="http://schemas.openxmlformats.org/officeDocument/2006/relationships" xmlns:p="http://schemas.openxmlformats.org/presentationml/2006/main">
  <p:tag name="TIMING" val="|1.7|19.6|2.6"/>
</p:tagLst>
</file>

<file path=ppt/tags/tag3.xml><?xml version="1.0" encoding="utf-8"?>
<p:tagLst xmlns:a="http://schemas.openxmlformats.org/drawingml/2006/main" xmlns:r="http://schemas.openxmlformats.org/officeDocument/2006/relationships" xmlns:p="http://schemas.openxmlformats.org/presentationml/2006/main">
  <p:tag name="TIMING" val="|3.8"/>
</p:tagLst>
</file>

<file path=ppt/tags/tag4.xml><?xml version="1.0" encoding="utf-8"?>
<p:tagLst xmlns:a="http://schemas.openxmlformats.org/drawingml/2006/main" xmlns:r="http://schemas.openxmlformats.org/officeDocument/2006/relationships" xmlns:p="http://schemas.openxmlformats.org/presentationml/2006/main">
  <p:tag name="TIMING" val="|18|2.6"/>
</p:tagLst>
</file>

<file path=ppt/tags/tag5.xml><?xml version="1.0" encoding="utf-8"?>
<p:tagLst xmlns:a="http://schemas.openxmlformats.org/drawingml/2006/main" xmlns:r="http://schemas.openxmlformats.org/officeDocument/2006/relationships" xmlns:p="http://schemas.openxmlformats.org/presentationml/2006/main">
  <p:tag name="TIMING" val="|10.9|1|1|1.2|0.9"/>
</p:tagLst>
</file>

<file path=ppt/tags/tag6.xml><?xml version="1.0" encoding="utf-8"?>
<p:tagLst xmlns:a="http://schemas.openxmlformats.org/drawingml/2006/main" xmlns:r="http://schemas.openxmlformats.org/officeDocument/2006/relationships" xmlns:p="http://schemas.openxmlformats.org/presentationml/2006/main">
  <p:tag name="TIMING" val="|23.4|9.4|10.8|9.1|12.1"/>
</p:tagLst>
</file>

<file path=ppt/tags/tag7.xml><?xml version="1.0" encoding="utf-8"?>
<p:tagLst xmlns:a="http://schemas.openxmlformats.org/drawingml/2006/main" xmlns:r="http://schemas.openxmlformats.org/officeDocument/2006/relationships" xmlns:p="http://schemas.openxmlformats.org/presentationml/2006/main">
  <p:tag name="TIMING" val="|17.1|2.5|10.6"/>
</p:tagLst>
</file>

<file path=ppt/tags/tag8.xml><?xml version="1.0" encoding="utf-8"?>
<p:tagLst xmlns:a="http://schemas.openxmlformats.org/drawingml/2006/main" xmlns:r="http://schemas.openxmlformats.org/officeDocument/2006/relationships" xmlns:p="http://schemas.openxmlformats.org/presentationml/2006/main">
  <p:tag name="TIMING" val="|10.2|22.4|5.6|7.5|23.6|16"/>
</p:tagLst>
</file>

<file path=ppt/tags/tag9.xml><?xml version="1.0" encoding="utf-8"?>
<p:tagLst xmlns:a="http://schemas.openxmlformats.org/drawingml/2006/main" xmlns:r="http://schemas.openxmlformats.org/officeDocument/2006/relationships" xmlns:p="http://schemas.openxmlformats.org/presentationml/2006/main">
  <p:tag name="TIMING" val="|7|6|6.3|7.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12057</TotalTime>
  <Words>6547</Words>
  <Application>Microsoft Macintosh PowerPoint</Application>
  <PresentationFormat>Widescreen</PresentationFormat>
  <Paragraphs>1340</Paragraphs>
  <Slides>47</Slides>
  <Notes>44</Notes>
  <HiddenSlides>1</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Cambria Math</vt:lpstr>
      <vt:lpstr>Seravek</vt:lpstr>
      <vt:lpstr>Wingdings</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2736</cp:revision>
  <dcterms:created xsi:type="dcterms:W3CDTF">2017-05-13T13:11:05Z</dcterms:created>
  <dcterms:modified xsi:type="dcterms:W3CDTF">2017-08-21T23:14:52Z</dcterms:modified>
</cp:coreProperties>
</file>